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3" r:id="rId4"/>
    <p:sldId id="343" r:id="rId5"/>
    <p:sldId id="344" r:id="rId6"/>
    <p:sldId id="276" r:id="rId7"/>
    <p:sldId id="347" r:id="rId8"/>
    <p:sldId id="286" r:id="rId9"/>
    <p:sldId id="288" r:id="rId10"/>
    <p:sldId id="290" r:id="rId11"/>
    <p:sldId id="291" r:id="rId12"/>
    <p:sldId id="292" r:id="rId13"/>
    <p:sldId id="294" r:id="rId14"/>
    <p:sldId id="295" r:id="rId15"/>
    <p:sldId id="296" r:id="rId16"/>
    <p:sldId id="297" r:id="rId17"/>
    <p:sldId id="346" r:id="rId18"/>
    <p:sldId id="345" r:id="rId19"/>
    <p:sldId id="32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19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95" d="100"/>
          <a:sy n="95" d="100"/>
        </p:scale>
        <p:origin x="3618" y="4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10/05/15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/>
              <a:t>July 9,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pPr algn="ctr"/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Perform the Assessment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Putting the Organization at Ease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the self-esteem of individuals</a:t>
            </a:r>
          </a:p>
          <a:p>
            <a:r>
              <a:rPr lang="en-US" dirty="0"/>
              <a:t>Show understanding of the person being interviewed</a:t>
            </a:r>
          </a:p>
          <a:p>
            <a:r>
              <a:rPr lang="en-US" dirty="0"/>
              <a:t>Check assessment results against the “so what?” reaction.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</a:t>
            </a:r>
          </a:p>
          <a:p>
            <a:pPr lvl="1"/>
            <a:r>
              <a:rPr lang="en-US" dirty="0"/>
              <a:t>Lose objectivity and independence</a:t>
            </a:r>
          </a:p>
          <a:p>
            <a:pPr lvl="1"/>
            <a:r>
              <a:rPr lang="en-US" dirty="0"/>
              <a:t>Use inappropriate language</a:t>
            </a:r>
          </a:p>
          <a:p>
            <a:pPr lvl="1"/>
            <a:r>
              <a:rPr lang="en-US" dirty="0"/>
              <a:t>Pass judgments</a:t>
            </a:r>
          </a:p>
          <a:p>
            <a:pPr lvl="1"/>
            <a:r>
              <a:rPr lang="en-US" dirty="0"/>
              <a:t>Use “I” or “my”</a:t>
            </a:r>
          </a:p>
          <a:p>
            <a:pPr lvl="1"/>
            <a:r>
              <a:rPr lang="en-US" b="1" dirty="0"/>
              <a:t>Solve problems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</a:t>
            </a:r>
          </a:p>
          <a:p>
            <a:pPr lvl="1"/>
            <a:r>
              <a:rPr lang="en-US" dirty="0"/>
              <a:t>“How to do it right”</a:t>
            </a:r>
          </a:p>
          <a:p>
            <a:pPr lvl="1"/>
            <a:r>
              <a:rPr lang="en-US" dirty="0"/>
              <a:t>Engaging in comparative discussions</a:t>
            </a:r>
          </a:p>
          <a:p>
            <a:pPr lvl="1"/>
            <a:r>
              <a:rPr lang="en-US" dirty="0"/>
              <a:t>Becoming isolated</a:t>
            </a:r>
          </a:p>
          <a:p>
            <a:pPr lvl="1"/>
            <a:r>
              <a:rPr lang="en-US" dirty="0"/>
              <a:t>Solving problems</a:t>
            </a:r>
          </a:p>
          <a:p>
            <a:pPr lvl="1"/>
            <a:r>
              <a:rPr lang="en-US" dirty="0"/>
              <a:t>Being drawn into site politics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Things to Remember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Establish and maintain rapport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checklists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 on areas of excellence as well as departures from requirements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Avoid nit-picking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objective evidence and separate opinion from fact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intrusions into the organization being assessed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</a:t>
            </a:r>
          </a:p>
          <a:p>
            <a:pPr lvl="1"/>
            <a:r>
              <a:rPr lang="en-US" dirty="0"/>
              <a:t>Maintain adequate notes</a:t>
            </a:r>
          </a:p>
          <a:p>
            <a:pPr lvl="1"/>
            <a:r>
              <a:rPr lang="en-US" dirty="0"/>
              <a:t>Get positive identification, organizational affiliation and job titles of persons interviewed</a:t>
            </a:r>
          </a:p>
          <a:p>
            <a:pPr lvl="1"/>
            <a:r>
              <a:rPr lang="en-US" dirty="0"/>
              <a:t>Be precise</a:t>
            </a:r>
          </a:p>
          <a:p>
            <a:pPr lvl="1"/>
            <a:r>
              <a:rPr lang="en-US" dirty="0"/>
              <a:t>Behave ethically</a:t>
            </a:r>
          </a:p>
          <a:p>
            <a:pPr lvl="1"/>
            <a:r>
              <a:rPr lang="en-US" dirty="0"/>
              <a:t>You can call the STM at any time with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 Debriefing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staff</a:t>
            </a:r>
          </a:p>
          <a:p>
            <a:pPr lvl="1"/>
            <a:r>
              <a:rPr lang="en-US" dirty="0"/>
              <a:t>Discuss progress and identify findings (don’t need to comment on the level of finding at this point)</a:t>
            </a:r>
          </a:p>
          <a:p>
            <a:pPr lvl="1"/>
            <a:r>
              <a:rPr lang="en-US" dirty="0"/>
              <a:t>Discuss status of findings identified in previous assessment – close out or leave open/upgrade</a:t>
            </a:r>
          </a:p>
          <a:p>
            <a:pPr lvl="1"/>
            <a:r>
              <a:rPr lang="en-US" dirty="0"/>
              <a:t>Allow staff time to verify factual accuracy</a:t>
            </a:r>
          </a:p>
          <a:p>
            <a:pPr lvl="1"/>
            <a:r>
              <a:rPr lang="en-US" dirty="0"/>
              <a:t>Scope of the next day’s assessment activities </a:t>
            </a:r>
          </a:p>
          <a:p>
            <a:pPr lvl="1"/>
            <a:r>
              <a:rPr lang="en-US" dirty="0"/>
              <a:t>Reinforce “NO SURPRISES” philosophy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 between Day 1 and Day 2</a:t>
            </a:r>
            <a:br>
              <a:rPr lang="en-US" dirty="0"/>
            </a:br>
            <a:r>
              <a:rPr lang="en-US" dirty="0"/>
              <a:t>Team Caucus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notes, compare findings, evaluate checklist status</a:t>
            </a:r>
          </a:p>
          <a:p>
            <a:r>
              <a:rPr lang="en-US" dirty="0"/>
              <a:t>Discuss overall impressions, specific concerns</a:t>
            </a:r>
          </a:p>
          <a:p>
            <a:r>
              <a:rPr lang="en-US" dirty="0"/>
              <a:t>Agree on priority of findings (Deficiency, Concern, Observation)</a:t>
            </a:r>
          </a:p>
          <a:p>
            <a:r>
              <a:rPr lang="en-US" dirty="0"/>
              <a:t>Identify, prioritize, assign areas to assess on Day 2</a:t>
            </a:r>
          </a:p>
          <a:p>
            <a:r>
              <a:rPr lang="en-US" dirty="0"/>
              <a:t>Formulate game plan for Day 2 to maximize efficiency</a:t>
            </a:r>
          </a:p>
          <a:p>
            <a:r>
              <a:rPr lang="en-US" dirty="0"/>
              <a:t>Begin drafting assessment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3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5791200" cy="1219200"/>
          </a:xfrm>
        </p:spPr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staff</a:t>
            </a:r>
          </a:p>
          <a:p>
            <a:r>
              <a:rPr lang="en-US" dirty="0"/>
              <a:t>Allow follow up from previous day’s factual accuracy checks</a:t>
            </a:r>
          </a:p>
          <a:p>
            <a:r>
              <a:rPr lang="en-US" dirty="0"/>
              <a:t>Assess items identified in Team caucus</a:t>
            </a:r>
          </a:p>
          <a:p>
            <a:r>
              <a:rPr lang="en-US" dirty="0"/>
              <a:t>Ensure all checklist items are assessed</a:t>
            </a:r>
          </a:p>
          <a:p>
            <a:r>
              <a:rPr lang="en-US" dirty="0"/>
              <a:t>Ensure corrective action plans for previous findings effectively implemented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284863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Opening Meeting – Let site determine who attends, but suggest any interested staff and field office representative.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 few words about field office intervention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Document attendance/attendance roster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Meeting agenda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Introductions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1800" dirty="0"/>
              <a:t>Scope of assessment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Accreditation process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More about this on next slide.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Schedule closing meeting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Preliminary identification of possible findings from preliminary review.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SzTx/>
              <a:buNone/>
            </a:pPr>
            <a:r>
              <a:rPr lang="en-US" sz="2000" dirty="0">
                <a:ea typeface="+mn-ea"/>
              </a:rPr>
              <a:t>Accreditation process</a:t>
            </a:r>
          </a:p>
          <a:p>
            <a:r>
              <a:rPr lang="en-US" dirty="0"/>
              <a:t>Describe the DOELAP accreditation processes: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testing and its relationship to the assessment.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assessment process.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Categorization of findings.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 limits for responding to assessment findings (30 days to the field office and 45 days to the STM).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 limits for correcting deficiencies (60 days).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6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DOELAP accreditation processes: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The role of the STM in the assessment process.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Recommendation of accreditation by the STM.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Review of the STM’s recommendation by the Oversight Board.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The STM becomes the Site’s “Champion”. </a:t>
            </a:r>
          </a:p>
          <a:p>
            <a:pPr marL="231775" lvl="1" indent="-231775">
              <a:buSzTx/>
              <a:buFont typeface="Wingdings" pitchFamily="2" charset="2"/>
              <a:buChar char="n"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8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Document Review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Planning allows the site to have ready the documents you need to validate your preliminary review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Request further documentation</a:t>
            </a:r>
          </a:p>
          <a:p>
            <a:pPr marL="231775" lvl="1" indent="-231775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dirty="0">
                <a:ea typeface="+mn-ea"/>
              </a:rPr>
              <a:t>Facility Tour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Equipment, working conditions, application of quality assurance.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Mechanism to facilitate interviews.</a:t>
            </a:r>
          </a:p>
          <a:p>
            <a:pPr>
              <a:lnSpc>
                <a:spcPct val="80000"/>
              </a:lnSpc>
            </a:pPr>
            <a:r>
              <a:rPr lang="en-US" dirty="0"/>
              <a:t>Interviews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Respect interviewee’s input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Try to </a:t>
            </a:r>
            <a:r>
              <a:rPr lang="en-US" dirty="0">
                <a:solidFill>
                  <a:srgbClr val="FF0000"/>
                </a:solidFill>
              </a:rPr>
              <a:t>get buy-in from interviewee </a:t>
            </a:r>
            <a:r>
              <a:rPr lang="en-US" dirty="0"/>
              <a:t>about accuracy of finding (no need to prioritize at this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(Later you will ensure that the finding is tied to a requirement)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Surprises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Techniques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pic>
        <p:nvPicPr>
          <p:cNvPr id="1026" name="Picture 2" descr="Image result for jack bauer interrogation 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9149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81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Interview Techniques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Ask open-ended questions</a:t>
            </a:r>
          </a:p>
          <a:p>
            <a:pPr>
              <a:lnSpc>
                <a:spcPct val="90000"/>
              </a:lnSpc>
            </a:pPr>
            <a:r>
              <a:rPr lang="en-US" dirty="0"/>
              <a:t>Follow-up and clarify with yes/no questions</a:t>
            </a:r>
          </a:p>
          <a:p>
            <a:pPr>
              <a:lnSpc>
                <a:spcPct val="90000"/>
              </a:lnSpc>
            </a:pPr>
            <a:r>
              <a:rPr lang="en-US" dirty="0"/>
              <a:t>Listen actively</a:t>
            </a:r>
          </a:p>
          <a:p>
            <a:pPr>
              <a:lnSpc>
                <a:spcPct val="90000"/>
              </a:lnSpc>
            </a:pPr>
            <a:r>
              <a:rPr lang="en-US" dirty="0"/>
              <a:t>Take notes (unobtrusively) explaining need for the time it takes to prepare accurate notes</a:t>
            </a:r>
          </a:p>
          <a:p>
            <a:pPr>
              <a:lnSpc>
                <a:spcPct val="90000"/>
              </a:lnSpc>
            </a:pPr>
            <a:r>
              <a:rPr lang="en-US" dirty="0"/>
              <a:t>Verify the accuracy and relevance of findings at the time of identification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86550"/>
            <a:ext cx="2895600" cy="247650"/>
          </a:xfrm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General Considerations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Exhibit integrity with all the interviewees</a:t>
            </a:r>
          </a:p>
          <a:p>
            <a:r>
              <a:rPr lang="en-US" dirty="0"/>
              <a:t>Watch out for hidden agendas or for mistaken impressions about what you are doing</a:t>
            </a:r>
          </a:p>
          <a:p>
            <a:r>
              <a:rPr lang="en-US" dirty="0"/>
              <a:t>Maintain control of the interview at all times</a:t>
            </a:r>
          </a:p>
          <a:p>
            <a:r>
              <a:rPr lang="en-US" dirty="0"/>
              <a:t>If you lose control of the interview/assessment – LEAVE, take a break, pause, team caucus,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Factors Affecting Interactions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 of the unknown</a:t>
            </a:r>
          </a:p>
          <a:p>
            <a:r>
              <a:rPr lang="en-US" dirty="0"/>
              <a:t>Hostile environment</a:t>
            </a:r>
          </a:p>
          <a:p>
            <a:r>
              <a:rPr lang="en-US" dirty="0"/>
              <a:t>Natural resistance to change</a:t>
            </a:r>
          </a:p>
          <a:p>
            <a:r>
              <a:rPr lang="en-US" dirty="0"/>
              <a:t>Diversion</a:t>
            </a:r>
          </a:p>
          <a:p>
            <a:r>
              <a:rPr lang="en-US" dirty="0"/>
              <a:t>Volunteered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2903</TotalTime>
  <Words>779</Words>
  <Application>Microsoft Office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Perform the Assessment</vt:lpstr>
      <vt:lpstr>Perform the Assessment Day 1</vt:lpstr>
      <vt:lpstr>Perform the Assessment Day 1</vt:lpstr>
      <vt:lpstr>Perform the Assessment Day 1</vt:lpstr>
      <vt:lpstr>Perform the Assessment Day 1</vt:lpstr>
      <vt:lpstr>Interview Techniques</vt:lpstr>
      <vt:lpstr>Perform the Assessment Interview Techniques</vt:lpstr>
      <vt:lpstr>Perform the Assessment General Considerations</vt:lpstr>
      <vt:lpstr>Perform the Assessment Factors Affecting Interactions</vt:lpstr>
      <vt:lpstr>Perform the Assessment Putting the Organization at Ease</vt:lpstr>
      <vt:lpstr>Perform the Assessment</vt:lpstr>
      <vt:lpstr>Perform the Assessment</vt:lpstr>
      <vt:lpstr>Perform the Assessment</vt:lpstr>
      <vt:lpstr>Perform the Assessment</vt:lpstr>
      <vt:lpstr>Perform the Assessment Day 1 Debriefing</vt:lpstr>
      <vt:lpstr>Sometime between Day 1 and Day 2 Team Caucus</vt:lpstr>
      <vt:lpstr>Perform the Assessment Day 2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Bohrer, Steven E</cp:lastModifiedBy>
  <cp:revision>151</cp:revision>
  <cp:lastPrinted>2015-10-02T17:58:14Z</cp:lastPrinted>
  <dcterms:created xsi:type="dcterms:W3CDTF">2002-08-06T16:42:03Z</dcterms:created>
  <dcterms:modified xsi:type="dcterms:W3CDTF">2023-09-07T21:55:32Z</dcterms:modified>
</cp:coreProperties>
</file>